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87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96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98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0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21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51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5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844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99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369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F151D-F911-45F2-897E-B8DDB11F23E1}" type="datetimeFigureOut">
              <a:rPr lang="fi-FI" smtClean="0"/>
              <a:t>29.1.2012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F146-DAA3-4F70-9C5F-E27A3A8641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5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tools_for_static_code_analys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meter.apache.org/" TargetMode="External"/><Relationship Id="rId2" Type="http://schemas.openxmlformats.org/officeDocument/2006/relationships/hyperlink" Target="http://wiki.eclipse.org/FAQ_How_do_I_use_the_platform_debug_tracing_facility%3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jenkins-ci.org/display/JENKINS/Performance+Plugi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Discussion on Testing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Simantics Technical Board Meeting</a:t>
            </a:r>
          </a:p>
          <a:p>
            <a:r>
              <a:rPr lang="fi-FI" dirty="0" smtClean="0"/>
              <a:t>30.1.2012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85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[1] </a:t>
            </a:r>
            <a:r>
              <a:rPr lang="fi-FI" sz="1800" dirty="0" smtClean="0">
                <a:hlinkClick r:id="rId2"/>
              </a:rPr>
              <a:t>http://en.wikipedia.org/wiki/List_of_tools_for_static_code_analysis#Java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7074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Organizing Test Suites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Suggestion: new plug-in </a:t>
            </a:r>
            <a:r>
              <a:rPr lang="fi-FI" b="1" dirty="0" smtClean="0"/>
              <a:t>org.simantics.tests</a:t>
            </a:r>
            <a:endParaRPr lang="fi-FI" dirty="0"/>
          </a:p>
          <a:p>
            <a:pPr lvl="1"/>
            <a:r>
              <a:rPr lang="fi-FI" dirty="0" smtClean="0"/>
              <a:t>Contains test suites for different testing activities:</a:t>
            </a:r>
          </a:p>
          <a:p>
            <a:pPr lvl="2"/>
            <a:r>
              <a:rPr lang="fi-FI" dirty="0" smtClean="0"/>
              <a:t>Regression</a:t>
            </a:r>
          </a:p>
          <a:p>
            <a:pPr lvl="2"/>
            <a:r>
              <a:rPr lang="fi-FI" dirty="0" smtClean="0"/>
              <a:t>TDD</a:t>
            </a:r>
          </a:p>
          <a:p>
            <a:pPr lvl="2"/>
            <a:r>
              <a:rPr lang="fi-FI" dirty="0" smtClean="0"/>
              <a:t>Performance</a:t>
            </a:r>
          </a:p>
          <a:p>
            <a:pPr lvl="2"/>
            <a:r>
              <a:rPr lang="fi-FI" dirty="0" smtClean="0"/>
              <a:t>Stress</a:t>
            </a:r>
          </a:p>
          <a:p>
            <a:pPr lvl="1"/>
            <a:r>
              <a:rPr lang="fi-FI" dirty="0" smtClean="0"/>
              <a:t>Composes test suites for the SDK from around the codebase, doesn’t contain test cases</a:t>
            </a:r>
          </a:p>
          <a:p>
            <a:pPr lvl="1"/>
            <a:r>
              <a:rPr lang="fi-FI" dirty="0" smtClean="0"/>
              <a:t>Most suites are automatically tested via Jenkins</a:t>
            </a:r>
          </a:p>
        </p:txBody>
      </p:sp>
    </p:spTree>
    <p:extLst>
      <p:ext uri="{BB962C8B-B14F-4D97-AF65-F5344CB8AC3E}">
        <p14:creationId xmlns:p14="http://schemas.microsoft.com/office/powerpoint/2010/main" val="163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Testing Activities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Regression</a:t>
            </a:r>
          </a:p>
          <a:p>
            <a:pPr lvl="1"/>
            <a:r>
              <a:rPr lang="fi-FI" dirty="0" smtClean="0"/>
              <a:t>First step is to move all currently existing and passing tests into regression tests</a:t>
            </a:r>
          </a:p>
          <a:p>
            <a:r>
              <a:rPr lang="fi-FI" dirty="0" smtClean="0"/>
              <a:t>TDD</a:t>
            </a:r>
          </a:p>
          <a:p>
            <a:pPr lvl="1"/>
            <a:r>
              <a:rPr lang="fi-FI" dirty="0" smtClean="0"/>
              <a:t>Development-time, moved into regression when development is complete, manually executed</a:t>
            </a:r>
          </a:p>
          <a:p>
            <a:r>
              <a:rPr lang="fi-FI" dirty="0" smtClean="0"/>
              <a:t>Performance/Scalability</a:t>
            </a:r>
          </a:p>
          <a:p>
            <a:pPr lvl="1"/>
            <a:r>
              <a:rPr lang="fi-FI" dirty="0" smtClean="0"/>
              <a:t>Focus on performance-critical parts of the SDK right now: </a:t>
            </a:r>
            <a:r>
              <a:rPr lang="fi-FI" dirty="0" smtClean="0"/>
              <a:t>databoard, DB</a:t>
            </a:r>
            <a:r>
              <a:rPr lang="fi-FI" dirty="0" smtClean="0"/>
              <a:t>, graphics, </a:t>
            </a:r>
            <a:r>
              <a:rPr lang="fi-FI" dirty="0" smtClean="0"/>
              <a:t>history</a:t>
            </a:r>
          </a:p>
          <a:p>
            <a:r>
              <a:rPr lang="fi-FI" dirty="0" smtClean="0"/>
              <a:t>Stress</a:t>
            </a:r>
          </a:p>
          <a:p>
            <a:pPr lvl="1"/>
            <a:r>
              <a:rPr lang="fi-FI" dirty="0" smtClean="0"/>
              <a:t>For uncovering hidden unstabilities, mainly relevant for DB</a:t>
            </a:r>
          </a:p>
        </p:txBody>
      </p:sp>
    </p:spTree>
    <p:extLst>
      <p:ext uri="{BB962C8B-B14F-4D97-AF65-F5344CB8AC3E}">
        <p14:creationId xmlns:p14="http://schemas.microsoft.com/office/powerpoint/2010/main" val="17128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Tools to Incorporate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Squish (finally)</a:t>
            </a:r>
          </a:p>
          <a:p>
            <a:r>
              <a:rPr lang="fi-FI" dirty="0" smtClean="0"/>
              <a:t>EMMA (code coverage for unit tests)</a:t>
            </a:r>
          </a:p>
          <a:p>
            <a:r>
              <a:rPr lang="fi-FI" dirty="0" smtClean="0"/>
              <a:t>Possibly static analysis tools</a:t>
            </a:r>
          </a:p>
        </p:txBody>
      </p:sp>
    </p:spTree>
    <p:extLst>
      <p:ext uri="{BB962C8B-B14F-4D97-AF65-F5344CB8AC3E}">
        <p14:creationId xmlns:p14="http://schemas.microsoft.com/office/powerpoint/2010/main" val="17128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Static Analysis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Several (free) tools available for Java </a:t>
            </a:r>
            <a:r>
              <a:rPr lang="fi-FI" dirty="0" smtClean="0">
                <a:hlinkClick r:id="rId2" action="ppaction://hlinksldjump"/>
              </a:rPr>
              <a:t>[1]</a:t>
            </a:r>
            <a:r>
              <a:rPr lang="fi-FI" dirty="0" smtClean="0"/>
              <a:t> </a:t>
            </a:r>
            <a:r>
              <a:rPr lang="fi-FI" dirty="0" smtClean="0"/>
              <a:t>that have Eclipse &amp; Jenkins plug-ins :</a:t>
            </a:r>
          </a:p>
          <a:p>
            <a:pPr lvl="1"/>
            <a:r>
              <a:rPr lang="fi-FI" dirty="0" smtClean="0"/>
              <a:t>PMD, FindBugs, Checkstyle</a:t>
            </a:r>
          </a:p>
          <a:p>
            <a:r>
              <a:rPr lang="fi-FI" dirty="0" smtClean="0"/>
              <a:t>AFAIK, none of us has been actively using any of these with Simantics</a:t>
            </a:r>
          </a:p>
          <a:p>
            <a:r>
              <a:rPr lang="fi-FI" dirty="0" smtClean="0"/>
              <a:t>Relatively cheap to automate</a:t>
            </a:r>
            <a:endParaRPr lang="fi-FI" dirty="0"/>
          </a:p>
          <a:p>
            <a:r>
              <a:rPr lang="fi-FI" dirty="0" smtClean="0"/>
              <a:t>Need to test the tools first to say anything definitive of usefulness</a:t>
            </a:r>
          </a:p>
        </p:txBody>
      </p:sp>
    </p:spTree>
    <p:extLst>
      <p:ext uri="{BB962C8B-B14F-4D97-AF65-F5344CB8AC3E}">
        <p14:creationId xmlns:p14="http://schemas.microsoft.com/office/powerpoint/2010/main" val="33637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What to Test?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o</a:t>
            </a:r>
            <a:r>
              <a:rPr lang="fi-FI" b="1" dirty="0" smtClean="0"/>
              <a:t>rg.simantics.tests</a:t>
            </a:r>
            <a:r>
              <a:rPr lang="fi-FI" dirty="0" smtClean="0"/>
              <a:t>: everything that is part of the platform – not products built on top of it (sysdyn, modelica, etc.)</a:t>
            </a:r>
          </a:p>
          <a:p>
            <a:r>
              <a:rPr lang="fi-FI" dirty="0" smtClean="0"/>
              <a:t>A separate test suite for every product</a:t>
            </a:r>
          </a:p>
          <a:p>
            <a:r>
              <a:rPr lang="fi-FI" dirty="0" smtClean="0"/>
              <a:t>UI testing </a:t>
            </a:r>
          </a:p>
          <a:p>
            <a:pPr lvl="1"/>
            <a:r>
              <a:rPr lang="fi-FI" dirty="0" smtClean="0"/>
              <a:t>Difficult without a Workbench product</a:t>
            </a:r>
          </a:p>
          <a:p>
            <a:pPr lvl="1"/>
            <a:r>
              <a:rPr lang="fi-FI" dirty="0" smtClean="0"/>
              <a:t>Use movie tutorial ?</a:t>
            </a:r>
          </a:p>
          <a:p>
            <a:pPr lvl="1"/>
            <a:r>
              <a:rPr lang="fi-FI" dirty="0" smtClean="0"/>
              <a:t>Perhaps create the planned diagram editor for it ?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973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Static Analysis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Several (free) tools available for Java </a:t>
            </a:r>
            <a:r>
              <a:rPr lang="fi-FI" dirty="0" smtClean="0">
                <a:hlinkClick r:id="rId2" action="ppaction://hlinksldjump"/>
              </a:rPr>
              <a:t>[1]</a:t>
            </a:r>
            <a:r>
              <a:rPr lang="fi-FI" dirty="0" smtClean="0"/>
              <a:t> </a:t>
            </a:r>
            <a:r>
              <a:rPr lang="fi-FI" dirty="0" smtClean="0"/>
              <a:t>that have Eclipse &amp; Jenkins plug-ins :</a:t>
            </a:r>
          </a:p>
          <a:p>
            <a:pPr lvl="1"/>
            <a:r>
              <a:rPr lang="fi-FI" dirty="0" smtClean="0"/>
              <a:t>PMD, FindBugs, Checkstyle</a:t>
            </a:r>
          </a:p>
          <a:p>
            <a:r>
              <a:rPr lang="fi-FI" dirty="0" smtClean="0"/>
              <a:t>AFAIK, none of us has been actively using any of these with Simantics</a:t>
            </a:r>
          </a:p>
          <a:p>
            <a:r>
              <a:rPr lang="fi-FI" dirty="0" smtClean="0"/>
              <a:t>Relatively cheap to automate</a:t>
            </a:r>
            <a:endParaRPr lang="fi-FI" dirty="0"/>
          </a:p>
          <a:p>
            <a:r>
              <a:rPr lang="fi-FI" dirty="0" smtClean="0"/>
              <a:t>Need to test the tools first to say anything definitive of usefulness</a:t>
            </a:r>
          </a:p>
        </p:txBody>
      </p:sp>
    </p:spTree>
    <p:extLst>
      <p:ext uri="{BB962C8B-B14F-4D97-AF65-F5344CB8AC3E}">
        <p14:creationId xmlns:p14="http://schemas.microsoft.com/office/powerpoint/2010/main" val="11973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Reporting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Jenkins provides unit/squish test reports</a:t>
            </a:r>
          </a:p>
          <a:p>
            <a:r>
              <a:rPr lang="fi-FI" dirty="0" smtClean="0"/>
              <a:t>Performance testing needs different logging</a:t>
            </a:r>
          </a:p>
          <a:p>
            <a:pPr lvl="1"/>
            <a:r>
              <a:rPr lang="fi-FI" dirty="0" smtClean="0"/>
              <a:t>Instrument all tested code with necessary performance logging (See </a:t>
            </a:r>
            <a:r>
              <a:rPr lang="fi-FI" dirty="0" smtClean="0">
                <a:hlinkClick r:id="rId2"/>
              </a:rPr>
              <a:t>Eclipse tracing facility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See about using </a:t>
            </a:r>
            <a:r>
              <a:rPr lang="fi-FI" dirty="0" smtClean="0">
                <a:hlinkClick r:id="rId3"/>
              </a:rPr>
              <a:t>Apache JMeter</a:t>
            </a:r>
            <a:r>
              <a:rPr lang="fi-FI" dirty="0" smtClean="0"/>
              <a:t> (</a:t>
            </a:r>
            <a:r>
              <a:rPr lang="fi-FI" dirty="0" smtClean="0">
                <a:hlinkClick r:id="rId4"/>
              </a:rPr>
              <a:t>Jenkins plug-in</a:t>
            </a:r>
            <a:r>
              <a:rPr lang="fi-FI" dirty="0" smtClean="0"/>
              <a:t>)</a:t>
            </a:r>
          </a:p>
          <a:p>
            <a:r>
              <a:rPr lang="fi-FI" dirty="0" smtClean="0"/>
              <a:t>For </a:t>
            </a:r>
            <a:r>
              <a:rPr lang="fi-FI" smtClean="0"/>
              <a:t>stress tests it is important to have proper logging enabled and relevant data kept for failed tests (databases, etc.)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168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Epics (p</a:t>
            </a:r>
            <a:r>
              <a:rPr lang="fi-FI" dirty="0" smtClean="0"/>
              <a:t>rioritized)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Create and automate </a:t>
            </a:r>
            <a:r>
              <a:rPr lang="fi-FI" b="1" dirty="0" smtClean="0"/>
              <a:t>org.simantics.tests</a:t>
            </a:r>
            <a:endParaRPr lang="fi-FI" dirty="0" smtClean="0"/>
          </a:p>
          <a:p>
            <a:r>
              <a:rPr lang="fi-FI" dirty="0" smtClean="0"/>
              <a:t>Sysdyn product test suite with UI tests</a:t>
            </a:r>
          </a:p>
          <a:p>
            <a:r>
              <a:rPr lang="fi-FI" dirty="0" smtClean="0"/>
              <a:t>List most important testing topics</a:t>
            </a:r>
          </a:p>
          <a:p>
            <a:r>
              <a:rPr lang="fi-FI" dirty="0" smtClean="0"/>
              <a:t>Prevent publishing of builds with broken tests &amp; ensure email is delivered about breakage</a:t>
            </a:r>
          </a:p>
          <a:p>
            <a:pPr lvl="1"/>
            <a:r>
              <a:rPr lang="fi-FI" dirty="0" smtClean="0"/>
              <a:t>Try to force developers to react to acute problems</a:t>
            </a:r>
          </a:p>
        </p:txBody>
      </p:sp>
    </p:spTree>
    <p:extLst>
      <p:ext uri="{BB962C8B-B14F-4D97-AF65-F5344CB8AC3E}">
        <p14:creationId xmlns:p14="http://schemas.microsoft.com/office/powerpoint/2010/main" val="104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399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Discussion on Testing</vt:lpstr>
      <vt:lpstr>Organizing Test Suites</vt:lpstr>
      <vt:lpstr>Testing Activities</vt:lpstr>
      <vt:lpstr>Tools to Incorporate</vt:lpstr>
      <vt:lpstr>Static Analysis</vt:lpstr>
      <vt:lpstr>What to Test?</vt:lpstr>
      <vt:lpstr>Static Analysis</vt:lpstr>
      <vt:lpstr>Reporting</vt:lpstr>
      <vt:lpstr>Epics (prioritized)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Testing</dc:title>
  <dc:creator>Tuukka</dc:creator>
  <cp:lastModifiedBy>Tuukka</cp:lastModifiedBy>
  <cp:revision>26</cp:revision>
  <dcterms:created xsi:type="dcterms:W3CDTF">2012-01-29T16:35:58Z</dcterms:created>
  <dcterms:modified xsi:type="dcterms:W3CDTF">2012-01-30T07:19:25Z</dcterms:modified>
</cp:coreProperties>
</file>